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无标题11_2606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28825" y="1614170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洽谈区</a:t>
            </a:r>
            <a:endParaRPr lang="zh-CN" altLang="en-US" sz="1200"/>
          </a:p>
        </p:txBody>
      </p:sp>
      <p:sp>
        <p:nvSpPr>
          <p:cNvPr id="7" name="文本框 6"/>
          <p:cNvSpPr txBox="1"/>
          <p:nvPr/>
        </p:nvSpPr>
        <p:spPr>
          <a:xfrm>
            <a:off x="1248410" y="329120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储物间</a:t>
            </a:r>
            <a:endParaRPr lang="zh-CN" altLang="en-US" sz="1200"/>
          </a:p>
        </p:txBody>
      </p:sp>
      <p:sp>
        <p:nvSpPr>
          <p:cNvPr id="8" name="文本框 7"/>
          <p:cNvSpPr txBox="1"/>
          <p:nvPr/>
        </p:nvSpPr>
        <p:spPr>
          <a:xfrm>
            <a:off x="1595755" y="489775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200"/>
              <a:t>VIP</a:t>
            </a:r>
            <a:r>
              <a:rPr lang="zh-CN" altLang="en-US" sz="1200"/>
              <a:t>间</a:t>
            </a:r>
            <a:endParaRPr lang="zh-CN" altLang="en-US" sz="1200"/>
          </a:p>
        </p:txBody>
      </p:sp>
      <p:sp>
        <p:nvSpPr>
          <p:cNvPr id="9" name="文本框 8"/>
          <p:cNvSpPr txBox="1"/>
          <p:nvPr/>
        </p:nvSpPr>
        <p:spPr>
          <a:xfrm>
            <a:off x="6262370" y="142938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200"/>
              <a:t>VIP</a:t>
            </a:r>
            <a:r>
              <a:rPr lang="zh-CN" altLang="en-US" sz="1200"/>
              <a:t>间</a:t>
            </a:r>
            <a:endParaRPr lang="zh-CN" altLang="en-US" sz="1200"/>
          </a:p>
        </p:txBody>
      </p:sp>
      <p:sp>
        <p:nvSpPr>
          <p:cNvPr id="10" name="文本框 9"/>
          <p:cNvSpPr txBox="1"/>
          <p:nvPr/>
        </p:nvSpPr>
        <p:spPr>
          <a:xfrm>
            <a:off x="7108825" y="334200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康养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11" name="文本框 10"/>
          <p:cNvSpPr txBox="1"/>
          <p:nvPr/>
        </p:nvSpPr>
        <p:spPr>
          <a:xfrm>
            <a:off x="5261610" y="2889885"/>
            <a:ext cx="1059180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200"/>
              <a:t>CB75L</a:t>
            </a:r>
            <a:r>
              <a:rPr lang="zh-CN" altLang="en-US" sz="1200"/>
              <a:t>定制柜</a:t>
            </a:r>
            <a:endParaRPr lang="zh-CN" altLang="en-US" sz="1200"/>
          </a:p>
        </p:txBody>
      </p:sp>
      <p:sp>
        <p:nvSpPr>
          <p:cNvPr id="12" name="文本框 11"/>
          <p:cNvSpPr txBox="1"/>
          <p:nvPr/>
        </p:nvSpPr>
        <p:spPr>
          <a:xfrm>
            <a:off x="5261610" y="424624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嵌入盆</a:t>
            </a:r>
            <a:endParaRPr lang="zh-CN" altLang="en-US" sz="1200"/>
          </a:p>
        </p:txBody>
      </p:sp>
      <p:sp>
        <p:nvSpPr>
          <p:cNvPr id="13" name="文本框 12"/>
          <p:cNvSpPr txBox="1"/>
          <p:nvPr/>
        </p:nvSpPr>
        <p:spPr>
          <a:xfrm>
            <a:off x="2894965" y="5173345"/>
            <a:ext cx="780415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200"/>
              <a:t>1.5m</a:t>
            </a:r>
            <a:r>
              <a:rPr lang="zh-CN" altLang="en-US" sz="1200"/>
              <a:t>薄边</a:t>
            </a:r>
            <a:r>
              <a:rPr lang="zh-CN" altLang="en-US" sz="1200"/>
              <a:t>盆</a:t>
            </a:r>
            <a:endParaRPr lang="zh-CN" altLang="en-US" sz="1200"/>
          </a:p>
        </p:txBody>
      </p:sp>
      <p:sp>
        <p:nvSpPr>
          <p:cNvPr id="14" name="文本框 13"/>
          <p:cNvSpPr txBox="1"/>
          <p:nvPr/>
        </p:nvSpPr>
        <p:spPr>
          <a:xfrm>
            <a:off x="5706110" y="5327015"/>
            <a:ext cx="780415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内销产品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15" name="文本框 14"/>
          <p:cNvSpPr txBox="1"/>
          <p:nvPr/>
        </p:nvSpPr>
        <p:spPr>
          <a:xfrm>
            <a:off x="7108825" y="2205355"/>
            <a:ext cx="1164590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挂式马桶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16" name="文本框 15"/>
          <p:cNvSpPr txBox="1"/>
          <p:nvPr/>
        </p:nvSpPr>
        <p:spPr>
          <a:xfrm>
            <a:off x="5203825" y="2205355"/>
            <a:ext cx="1164590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挂式马桶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17" name="文本框 16"/>
          <p:cNvSpPr txBox="1"/>
          <p:nvPr/>
        </p:nvSpPr>
        <p:spPr>
          <a:xfrm>
            <a:off x="3558540" y="3418840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净水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18" name="文本框 17"/>
          <p:cNvSpPr txBox="1"/>
          <p:nvPr/>
        </p:nvSpPr>
        <p:spPr>
          <a:xfrm>
            <a:off x="2500630" y="3165475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水吧台</a:t>
            </a:r>
            <a:endParaRPr lang="zh-CN" altLang="en-US" sz="1200"/>
          </a:p>
        </p:txBody>
      </p:sp>
      <p:sp>
        <p:nvSpPr>
          <p:cNvPr id="19" name="文本框 18"/>
          <p:cNvSpPr txBox="1"/>
          <p:nvPr/>
        </p:nvSpPr>
        <p:spPr>
          <a:xfrm>
            <a:off x="8273415" y="3418840"/>
            <a:ext cx="780415" cy="27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试水</a:t>
            </a:r>
            <a:r>
              <a:rPr lang="zh-CN" altLang="en-US" sz="1200"/>
              <a:t>区</a:t>
            </a:r>
            <a:endParaRPr lang="zh-CN" altLang="en-US" sz="1200"/>
          </a:p>
        </p:txBody>
      </p:sp>
      <p:sp>
        <p:nvSpPr>
          <p:cNvPr id="20" name="文本框 19"/>
          <p:cNvSpPr txBox="1"/>
          <p:nvPr/>
        </p:nvSpPr>
        <p:spPr>
          <a:xfrm>
            <a:off x="9678035" y="1429385"/>
            <a:ext cx="780415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智能</a:t>
            </a:r>
            <a:r>
              <a:rPr lang="zh-CN" altLang="en-US" sz="1200"/>
              <a:t>马桶</a:t>
            </a:r>
            <a:endParaRPr lang="zh-CN" altLang="en-US" sz="1200"/>
          </a:p>
        </p:txBody>
      </p:sp>
      <p:sp>
        <p:nvSpPr>
          <p:cNvPr id="21" name="文本框 20"/>
          <p:cNvSpPr txBox="1"/>
          <p:nvPr/>
        </p:nvSpPr>
        <p:spPr>
          <a:xfrm>
            <a:off x="9504680" y="4988560"/>
            <a:ext cx="780415" cy="645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1200"/>
              <a:t>皇家优丽品牌</a:t>
            </a:r>
            <a:r>
              <a:rPr lang="zh-CN" altLang="en-US" sz="1200"/>
              <a:t>产品</a:t>
            </a:r>
            <a:endParaRPr lang="zh-CN" altLang="en-US"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WPS 演示</Application>
  <PresentationFormat>宽屏</PresentationFormat>
  <Paragraphs>32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Arial Unicode MS</vt:lpstr>
      <vt:lpstr>Calibri</vt:lpstr>
      <vt:lpstr>微软雅黑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WpsUser</cp:lastModifiedBy>
  <cp:revision>2</cp:revision>
  <dcterms:created xsi:type="dcterms:W3CDTF">2026-06-11T19:03:20Z</dcterms:created>
  <dcterms:modified xsi:type="dcterms:W3CDTF">2026-06-11T19:11:07Z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31E4DC7E22BB4F8EB6336268544B0084</vt:lpwstr>
  </property>
  <property fmtid="{D5CDD505-2E9C-101B-9397-08002B2CF9AE}" pid="3" name="KSOProductBuildVer">
    <vt:lpwstr>2052-11.1.0.11045</vt:lpwstr>
  </property>
</Properties>
</file>